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57" r:id="rId9"/>
    <p:sldId id="258" r:id="rId10"/>
    <p:sldId id="259" r:id="rId11"/>
    <p:sldId id="260" r:id="rId12"/>
    <p:sldId id="262" r:id="rId13"/>
    <p:sldId id="263" r:id="rId14"/>
    <p:sldId id="261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8B9AEE-E6D1-46C9-B195-2812E80EDDA6}" v="31" dt="2021-11-30T21:52:39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Vitorino" userId="d2653e4634b7a550" providerId="LiveId" clId="{9F8B9AEE-E6D1-46C9-B195-2812E80EDDA6}"/>
    <pc:docChg chg="undo custSel addSld delSld modSld sldOrd">
      <pc:chgData name="Gabriel Vitorino" userId="d2653e4634b7a550" providerId="LiveId" clId="{9F8B9AEE-E6D1-46C9-B195-2812E80EDDA6}" dt="2021-11-30T21:53:23.593" v="1113" actId="2711"/>
      <pc:docMkLst>
        <pc:docMk/>
      </pc:docMkLst>
      <pc:sldChg chg="modSp mod">
        <pc:chgData name="Gabriel Vitorino" userId="d2653e4634b7a550" providerId="LiveId" clId="{9F8B9AEE-E6D1-46C9-B195-2812E80EDDA6}" dt="2021-11-30T13:42:57.045" v="1054" actId="1076"/>
        <pc:sldMkLst>
          <pc:docMk/>
          <pc:sldMk cId="103989359" sldId="256"/>
        </pc:sldMkLst>
        <pc:spChg chg="mod">
          <ac:chgData name="Gabriel Vitorino" userId="d2653e4634b7a550" providerId="LiveId" clId="{9F8B9AEE-E6D1-46C9-B195-2812E80EDDA6}" dt="2021-11-30T13:29:17.870" v="172"/>
          <ac:spMkLst>
            <pc:docMk/>
            <pc:sldMk cId="103989359" sldId="256"/>
            <ac:spMk id="36" creationId="{93F3BF0E-A516-44D9-A520-ACA776CB65FC}"/>
          </ac:spMkLst>
        </pc:spChg>
        <pc:graphicFrameChg chg="mod">
          <ac:chgData name="Gabriel Vitorino" userId="d2653e4634b7a550" providerId="LiveId" clId="{9F8B9AEE-E6D1-46C9-B195-2812E80EDDA6}" dt="2021-11-30T13:42:57.045" v="1054" actId="1076"/>
          <ac:graphicFrameMkLst>
            <pc:docMk/>
            <pc:sldMk cId="103989359" sldId="256"/>
            <ac:graphicFrameMk id="22" creationId="{A79D5358-9F09-4BEE-A889-BD9211E83A6F}"/>
          </ac:graphicFrameMkLst>
        </pc:graphicFrameChg>
        <pc:graphicFrameChg chg="mod">
          <ac:chgData name="Gabriel Vitorino" userId="d2653e4634b7a550" providerId="LiveId" clId="{9F8B9AEE-E6D1-46C9-B195-2812E80EDDA6}" dt="2021-11-30T13:42:45.192" v="1006" actId="1076"/>
          <ac:graphicFrameMkLst>
            <pc:docMk/>
            <pc:sldMk cId="103989359" sldId="256"/>
            <ac:graphicFrameMk id="26" creationId="{31D4CC3F-1F60-4D5C-8FE5-C0389EBAE034}"/>
          </ac:graphicFrameMkLst>
        </pc:graphicFrameChg>
      </pc:sldChg>
      <pc:sldChg chg="modSp mod">
        <pc:chgData name="Gabriel Vitorino" userId="d2653e4634b7a550" providerId="LiveId" clId="{9F8B9AEE-E6D1-46C9-B195-2812E80EDDA6}" dt="2021-11-30T13:35:37.790" v="584" actId="196"/>
        <pc:sldMkLst>
          <pc:docMk/>
          <pc:sldMk cId="3889183334" sldId="257"/>
        </pc:sldMkLst>
        <pc:spChg chg="mod">
          <ac:chgData name="Gabriel Vitorino" userId="d2653e4634b7a550" providerId="LiveId" clId="{9F8B9AEE-E6D1-46C9-B195-2812E80EDDA6}" dt="2021-11-30T13:35:06.232" v="581" actId="1036"/>
          <ac:spMkLst>
            <pc:docMk/>
            <pc:sldMk cId="3889183334" sldId="257"/>
            <ac:spMk id="9" creationId="{418E238C-882C-4975-AB2D-B6DC06714E7E}"/>
          </ac:spMkLst>
        </pc:spChg>
        <pc:picChg chg="mod">
          <ac:chgData name="Gabriel Vitorino" userId="d2653e4634b7a550" providerId="LiveId" clId="{9F8B9AEE-E6D1-46C9-B195-2812E80EDDA6}" dt="2021-11-30T13:35:37.790" v="584" actId="196"/>
          <ac:picMkLst>
            <pc:docMk/>
            <pc:sldMk cId="3889183334" sldId="257"/>
            <ac:picMk id="45" creationId="{786863FE-C744-4A47-986B-A36CE2978A72}"/>
          </ac:picMkLst>
        </pc:picChg>
        <pc:cxnChg chg="mod">
          <ac:chgData name="Gabriel Vitorino" userId="d2653e4634b7a550" providerId="LiveId" clId="{9F8B9AEE-E6D1-46C9-B195-2812E80EDDA6}" dt="2021-11-30T13:35:04.826" v="578" actId="1036"/>
          <ac:cxnSpMkLst>
            <pc:docMk/>
            <pc:sldMk cId="3889183334" sldId="257"/>
            <ac:cxnSpMk id="21" creationId="{1AE59095-856E-4A9C-AA45-D04051CE3202}"/>
          </ac:cxnSpMkLst>
        </pc:cxnChg>
      </pc:sldChg>
      <pc:sldChg chg="modSp mod">
        <pc:chgData name="Gabriel Vitorino" userId="d2653e4634b7a550" providerId="LiveId" clId="{9F8B9AEE-E6D1-46C9-B195-2812E80EDDA6}" dt="2021-11-30T13:34:30.173" v="515" actId="123"/>
        <pc:sldMkLst>
          <pc:docMk/>
          <pc:sldMk cId="2829070054" sldId="259"/>
        </pc:sldMkLst>
        <pc:spChg chg="mod">
          <ac:chgData name="Gabriel Vitorino" userId="d2653e4634b7a550" providerId="LiveId" clId="{9F8B9AEE-E6D1-46C9-B195-2812E80EDDA6}" dt="2021-11-30T13:34:30.173" v="515" actId="123"/>
          <ac:spMkLst>
            <pc:docMk/>
            <pc:sldMk cId="2829070054" sldId="259"/>
            <ac:spMk id="3" creationId="{7EDD3BE3-384E-48B5-A2BC-05C3ADD5975A}"/>
          </ac:spMkLst>
        </pc:spChg>
      </pc:sldChg>
      <pc:sldChg chg="modSp mod">
        <pc:chgData name="Gabriel Vitorino" userId="d2653e4634b7a550" providerId="LiveId" clId="{9F8B9AEE-E6D1-46C9-B195-2812E80EDDA6}" dt="2021-11-30T13:34:25.537" v="514" actId="123"/>
        <pc:sldMkLst>
          <pc:docMk/>
          <pc:sldMk cId="2684539990" sldId="260"/>
        </pc:sldMkLst>
        <pc:spChg chg="mod">
          <ac:chgData name="Gabriel Vitorino" userId="d2653e4634b7a550" providerId="LiveId" clId="{9F8B9AEE-E6D1-46C9-B195-2812E80EDDA6}" dt="2021-11-30T13:34:25.537" v="514" actId="123"/>
          <ac:spMkLst>
            <pc:docMk/>
            <pc:sldMk cId="2684539990" sldId="260"/>
            <ac:spMk id="2" creationId="{B305F776-E0EE-41B1-9DCC-8C48DE9F0D21}"/>
          </ac:spMkLst>
        </pc:spChg>
      </pc:sldChg>
      <pc:sldChg chg="addSp delSp modSp add del mod ord setBg setClrOvrMap">
        <pc:chgData name="Gabriel Vitorino" userId="d2653e4634b7a550" providerId="LiveId" clId="{9F8B9AEE-E6D1-46C9-B195-2812E80EDDA6}" dt="2021-11-30T21:53:23.593" v="1113" actId="2711"/>
        <pc:sldMkLst>
          <pc:docMk/>
          <pc:sldMk cId="3511750169" sldId="261"/>
        </pc:sldMkLst>
        <pc:spChg chg="add mod">
          <ac:chgData name="Gabriel Vitorino" userId="d2653e4634b7a550" providerId="LiveId" clId="{9F8B9AEE-E6D1-46C9-B195-2812E80EDDA6}" dt="2021-11-30T21:53:23.593" v="1113" actId="2711"/>
          <ac:spMkLst>
            <pc:docMk/>
            <pc:sldMk cId="3511750169" sldId="261"/>
            <ac:spMk id="6" creationId="{68E12956-D8F0-43AC-8D02-EE373F0D6A13}"/>
          </ac:spMkLst>
        </pc:spChg>
        <pc:spChg chg="del">
          <ac:chgData name="Gabriel Vitorino" userId="d2653e4634b7a550" providerId="LiveId" clId="{9F8B9AEE-E6D1-46C9-B195-2812E80EDDA6}" dt="2021-11-30T21:45:54.714" v="1083" actId="26606"/>
          <ac:spMkLst>
            <pc:docMk/>
            <pc:sldMk cId="3511750169" sldId="261"/>
            <ac:spMk id="18" creationId="{42A4FC2C-047E-45A5-965D-8E1E3BF09BC6}"/>
          </ac:spMkLst>
        </pc:spChg>
        <pc:spChg chg="add">
          <ac:chgData name="Gabriel Vitorino" userId="d2653e4634b7a550" providerId="LiveId" clId="{9F8B9AEE-E6D1-46C9-B195-2812E80EDDA6}" dt="2021-11-30T21:45:54.714" v="1083" actId="26606"/>
          <ac:spMkLst>
            <pc:docMk/>
            <pc:sldMk cId="3511750169" sldId="261"/>
            <ac:spMk id="23" creationId="{71B2258F-86CA-4D4D-8270-BC05FCDEBFB3}"/>
          </ac:spMkLst>
        </pc:spChg>
        <pc:picChg chg="add del mod">
          <ac:chgData name="Gabriel Vitorino" userId="d2653e4634b7a550" providerId="LiveId" clId="{9F8B9AEE-E6D1-46C9-B195-2812E80EDDA6}" dt="2021-11-30T21:42:03.229" v="1082" actId="478"/>
          <ac:picMkLst>
            <pc:docMk/>
            <pc:sldMk cId="3511750169" sldId="261"/>
            <ac:picMk id="3" creationId="{06D5EED2-D42E-4376-8B10-7B06B4A79EF1}"/>
          </ac:picMkLst>
        </pc:picChg>
        <pc:picChg chg="add del mod">
          <ac:chgData name="Gabriel Vitorino" userId="d2653e4634b7a550" providerId="LiveId" clId="{9F8B9AEE-E6D1-46C9-B195-2812E80EDDA6}" dt="2021-11-30T13:25:39.071" v="156" actId="478"/>
          <ac:picMkLst>
            <pc:docMk/>
            <pc:sldMk cId="3511750169" sldId="261"/>
            <ac:picMk id="3" creationId="{62B48AC6-BF6A-4490-A4F2-3AAD44931CD9}"/>
          </ac:picMkLst>
        </pc:picChg>
        <pc:picChg chg="add del mod">
          <ac:chgData name="Gabriel Vitorino" userId="d2653e4634b7a550" providerId="LiveId" clId="{9F8B9AEE-E6D1-46C9-B195-2812E80EDDA6}" dt="2021-11-30T13:05:49.793" v="18" actId="478"/>
          <ac:picMkLst>
            <pc:docMk/>
            <pc:sldMk cId="3511750169" sldId="261"/>
            <ac:picMk id="5" creationId="{E8A811A3-A5A2-42DE-B698-620B72B2DEFF}"/>
          </ac:picMkLst>
        </pc:picChg>
        <pc:picChg chg="add del mod">
          <ac:chgData name="Gabriel Vitorino" userId="d2653e4634b7a550" providerId="LiveId" clId="{9F8B9AEE-E6D1-46C9-B195-2812E80EDDA6}" dt="2021-11-30T21:52:09.502" v="1098" actId="478"/>
          <ac:picMkLst>
            <pc:docMk/>
            <pc:sldMk cId="3511750169" sldId="261"/>
            <ac:picMk id="5" creationId="{F5CBF108-6FF3-4387-9CAB-4A7B77676D31}"/>
          </ac:picMkLst>
        </pc:picChg>
        <pc:picChg chg="add del mod">
          <ac:chgData name="Gabriel Vitorino" userId="d2653e4634b7a550" providerId="LiveId" clId="{9F8B9AEE-E6D1-46C9-B195-2812E80EDDA6}" dt="2021-11-30T21:45:54.714" v="1083" actId="26606"/>
          <ac:picMkLst>
            <pc:docMk/>
            <pc:sldMk cId="3511750169" sldId="261"/>
            <ac:picMk id="7" creationId="{30BEB55F-D51F-4943-840C-0FC9CB7862E2}"/>
          </ac:picMkLst>
        </pc:picChg>
        <pc:picChg chg="add del mod">
          <ac:chgData name="Gabriel Vitorino" userId="d2653e4634b7a550" providerId="LiveId" clId="{9F8B9AEE-E6D1-46C9-B195-2812E80EDDA6}" dt="2021-11-30T13:29:24.876" v="187"/>
          <ac:picMkLst>
            <pc:docMk/>
            <pc:sldMk cId="3511750169" sldId="261"/>
            <ac:picMk id="8" creationId="{4B8C469F-BA89-4EB9-B1E0-AC7B031DC395}"/>
          </ac:picMkLst>
        </pc:picChg>
        <pc:picChg chg="add mod">
          <ac:chgData name="Gabriel Vitorino" userId="d2653e4634b7a550" providerId="LiveId" clId="{9F8B9AEE-E6D1-46C9-B195-2812E80EDDA6}" dt="2021-11-30T21:53:02.352" v="1111" actId="1036"/>
          <ac:picMkLst>
            <pc:docMk/>
            <pc:sldMk cId="3511750169" sldId="261"/>
            <ac:picMk id="9" creationId="{FE2C588F-347C-4B8C-94E3-4E3D8C3F2BC9}"/>
          </ac:picMkLst>
        </pc:picChg>
      </pc:sldChg>
      <pc:sldChg chg="addSp modSp mod">
        <pc:chgData name="Gabriel Vitorino" userId="d2653e4634b7a550" providerId="LiveId" clId="{9F8B9AEE-E6D1-46C9-B195-2812E80EDDA6}" dt="2021-11-30T21:47:55.943" v="1091"/>
        <pc:sldMkLst>
          <pc:docMk/>
          <pc:sldMk cId="3726557421" sldId="262"/>
        </pc:sldMkLst>
        <pc:spChg chg="add mod">
          <ac:chgData name="Gabriel Vitorino" userId="d2653e4634b7a550" providerId="LiveId" clId="{9F8B9AEE-E6D1-46C9-B195-2812E80EDDA6}" dt="2021-11-30T13:22:51.649" v="131" actId="12789"/>
          <ac:spMkLst>
            <pc:docMk/>
            <pc:sldMk cId="3726557421" sldId="262"/>
            <ac:spMk id="2" creationId="{FFE22D3B-38EC-468E-ACC3-69C0AB7F8EE6}"/>
          </ac:spMkLst>
        </pc:spChg>
        <pc:spChg chg="add mod">
          <ac:chgData name="Gabriel Vitorino" userId="d2653e4634b7a550" providerId="LiveId" clId="{9F8B9AEE-E6D1-46C9-B195-2812E80EDDA6}" dt="2021-11-30T13:23:26.167" v="137" actId="12788"/>
          <ac:spMkLst>
            <pc:docMk/>
            <pc:sldMk cId="3726557421" sldId="262"/>
            <ac:spMk id="3" creationId="{918430FC-2167-4F71-9D8D-0EDCBA99E726}"/>
          </ac:spMkLst>
        </pc:spChg>
        <pc:picChg chg="mod">
          <ac:chgData name="Gabriel Vitorino" userId="d2653e4634b7a550" providerId="LiveId" clId="{9F8B9AEE-E6D1-46C9-B195-2812E80EDDA6}" dt="2021-11-30T21:47:55.943" v="1091"/>
          <ac:picMkLst>
            <pc:docMk/>
            <pc:sldMk cId="3726557421" sldId="262"/>
            <ac:picMk id="5" creationId="{BCB2806F-BC58-47AD-BEEF-2AFB374080BD}"/>
          </ac:picMkLst>
        </pc:picChg>
        <pc:picChg chg="add mod">
          <ac:chgData name="Gabriel Vitorino" userId="d2653e4634b7a550" providerId="LiveId" clId="{9F8B9AEE-E6D1-46C9-B195-2812E80EDDA6}" dt="2021-11-30T13:24:11.825" v="145" actId="14100"/>
          <ac:picMkLst>
            <pc:docMk/>
            <pc:sldMk cId="3726557421" sldId="262"/>
            <ac:picMk id="6" creationId="{BA55E147-998A-4817-A962-F2E393C469D8}"/>
          </ac:picMkLst>
        </pc:picChg>
      </pc:sldChg>
      <pc:sldChg chg="addSp modSp add del mod">
        <pc:chgData name="Gabriel Vitorino" userId="d2653e4634b7a550" providerId="LiveId" clId="{9F8B9AEE-E6D1-46C9-B195-2812E80EDDA6}" dt="2021-11-30T13:45:47.236" v="1078" actId="20577"/>
        <pc:sldMkLst>
          <pc:docMk/>
          <pc:sldMk cId="1177618449" sldId="263"/>
        </pc:sldMkLst>
        <pc:spChg chg="add mod">
          <ac:chgData name="Gabriel Vitorino" userId="d2653e4634b7a550" providerId="LiveId" clId="{9F8B9AEE-E6D1-46C9-B195-2812E80EDDA6}" dt="2021-11-30T13:45:47.236" v="1078" actId="20577"/>
          <ac:spMkLst>
            <pc:docMk/>
            <pc:sldMk cId="1177618449" sldId="263"/>
            <ac:spMk id="2" creationId="{A7DAD548-351D-4FDC-B77C-51FB25899D1E}"/>
          </ac:spMkLst>
        </pc:spChg>
        <pc:spChg chg="add mod">
          <ac:chgData name="Gabriel Vitorino" userId="d2653e4634b7a550" providerId="LiveId" clId="{9F8B9AEE-E6D1-46C9-B195-2812E80EDDA6}" dt="2021-11-30T13:34:02.690" v="510" actId="1076"/>
          <ac:spMkLst>
            <pc:docMk/>
            <pc:sldMk cId="1177618449" sldId="263"/>
            <ac:spMk id="4" creationId="{FC3CE6A3-150B-40D0-AF24-68A0A2BFB422}"/>
          </ac:spMkLst>
        </pc:spChg>
      </pc:sldChg>
      <pc:sldChg chg="addSp delSp modSp mod">
        <pc:chgData name="Gabriel Vitorino" userId="d2653e4634b7a550" providerId="LiveId" clId="{9F8B9AEE-E6D1-46C9-B195-2812E80EDDA6}" dt="2021-11-30T13:42:36.350" v="1005" actId="1076"/>
        <pc:sldMkLst>
          <pc:docMk/>
          <pc:sldMk cId="1955685785" sldId="264"/>
        </pc:sldMkLst>
        <pc:graphicFrameChg chg="mod">
          <ac:chgData name="Gabriel Vitorino" userId="d2653e4634b7a550" providerId="LiveId" clId="{9F8B9AEE-E6D1-46C9-B195-2812E80EDDA6}" dt="2021-11-30T13:42:36.350" v="1005" actId="1076"/>
          <ac:graphicFrameMkLst>
            <pc:docMk/>
            <pc:sldMk cId="1955685785" sldId="264"/>
            <ac:graphicFrameMk id="22" creationId="{A79D5358-9F09-4BEE-A889-BD9211E83A6F}"/>
          </ac:graphicFrameMkLst>
        </pc:graphicFrameChg>
        <pc:graphicFrameChg chg="add del mod">
          <ac:chgData name="Gabriel Vitorino" userId="d2653e4634b7a550" providerId="LiveId" clId="{9F8B9AEE-E6D1-46C9-B195-2812E80EDDA6}" dt="2021-11-30T13:42:26.133" v="948" actId="1076"/>
          <ac:graphicFrameMkLst>
            <pc:docMk/>
            <pc:sldMk cId="1955685785" sldId="264"/>
            <ac:graphicFrameMk id="26" creationId="{31D4CC3F-1F60-4D5C-8FE5-C0389EBAE034}"/>
          </ac:graphicFrameMkLst>
        </pc:graphicFrameChg>
      </pc:sldChg>
      <pc:sldChg chg="modSp mod">
        <pc:chgData name="Gabriel Vitorino" userId="d2653e4634b7a550" providerId="LiveId" clId="{9F8B9AEE-E6D1-46C9-B195-2812E80EDDA6}" dt="2021-11-30T13:42:05.948" v="947" actId="1076"/>
        <pc:sldMkLst>
          <pc:docMk/>
          <pc:sldMk cId="4234085497" sldId="265"/>
        </pc:sldMkLst>
        <pc:spChg chg="mod">
          <ac:chgData name="Gabriel Vitorino" userId="d2653e4634b7a550" providerId="LiveId" clId="{9F8B9AEE-E6D1-46C9-B195-2812E80EDDA6}" dt="2021-11-30T13:29:18.214" v="173"/>
          <ac:spMkLst>
            <pc:docMk/>
            <pc:sldMk cId="4234085497" sldId="265"/>
            <ac:spMk id="29" creationId="{E200883F-28CB-4F74-877F-77788904203F}"/>
          </ac:spMkLst>
        </pc:spChg>
        <pc:graphicFrameChg chg="mod">
          <ac:chgData name="Gabriel Vitorino" userId="d2653e4634b7a550" providerId="LiveId" clId="{9F8B9AEE-E6D1-46C9-B195-2812E80EDDA6}" dt="2021-11-30T13:42:05.948" v="947" actId="1076"/>
          <ac:graphicFrameMkLst>
            <pc:docMk/>
            <pc:sldMk cId="4234085497" sldId="265"/>
            <ac:graphicFrameMk id="22" creationId="{A79D5358-9F09-4BEE-A889-BD9211E83A6F}"/>
          </ac:graphicFrameMkLst>
        </pc:graphicFrameChg>
        <pc:graphicFrameChg chg="mod">
          <ac:chgData name="Gabriel Vitorino" userId="d2653e4634b7a550" providerId="LiveId" clId="{9F8B9AEE-E6D1-46C9-B195-2812E80EDDA6}" dt="2021-11-30T13:41:55.917" v="897" actId="1076"/>
          <ac:graphicFrameMkLst>
            <pc:docMk/>
            <pc:sldMk cId="4234085497" sldId="265"/>
            <ac:graphicFrameMk id="26" creationId="{31D4CC3F-1F60-4D5C-8FE5-C0389EBAE034}"/>
          </ac:graphicFrameMkLst>
        </pc:graphicFrameChg>
      </pc:sldChg>
      <pc:sldChg chg="addSp delSp modSp mod">
        <pc:chgData name="Gabriel Vitorino" userId="d2653e4634b7a550" providerId="LiveId" clId="{9F8B9AEE-E6D1-46C9-B195-2812E80EDDA6}" dt="2021-11-30T13:41:45.434" v="896" actId="1076"/>
        <pc:sldMkLst>
          <pc:docMk/>
          <pc:sldMk cId="468345153" sldId="266"/>
        </pc:sldMkLst>
        <pc:spChg chg="mod">
          <ac:chgData name="Gabriel Vitorino" userId="d2653e4634b7a550" providerId="LiveId" clId="{9F8B9AEE-E6D1-46C9-B195-2812E80EDDA6}" dt="2021-11-30T13:29:18.479" v="174"/>
          <ac:spMkLst>
            <pc:docMk/>
            <pc:sldMk cId="468345153" sldId="266"/>
            <ac:spMk id="17" creationId="{99A8CD65-36B3-4133-BD69-03FE68278762}"/>
          </ac:spMkLst>
        </pc:spChg>
        <pc:graphicFrameChg chg="mod">
          <ac:chgData name="Gabriel Vitorino" userId="d2653e4634b7a550" providerId="LiveId" clId="{9F8B9AEE-E6D1-46C9-B195-2812E80EDDA6}" dt="2021-11-30T13:41:45.434" v="896" actId="1076"/>
          <ac:graphicFrameMkLst>
            <pc:docMk/>
            <pc:sldMk cId="468345153" sldId="266"/>
            <ac:graphicFrameMk id="22" creationId="{A79D5358-9F09-4BEE-A889-BD9211E83A6F}"/>
          </ac:graphicFrameMkLst>
        </pc:graphicFrameChg>
        <pc:graphicFrameChg chg="add del mod">
          <ac:chgData name="Gabriel Vitorino" userId="d2653e4634b7a550" providerId="LiveId" clId="{9F8B9AEE-E6D1-46C9-B195-2812E80EDDA6}" dt="2021-11-30T13:41:32.926" v="835" actId="1076"/>
          <ac:graphicFrameMkLst>
            <pc:docMk/>
            <pc:sldMk cId="468345153" sldId="266"/>
            <ac:graphicFrameMk id="26" creationId="{31D4CC3F-1F60-4D5C-8FE5-C0389EBAE034}"/>
          </ac:graphicFrameMkLst>
        </pc:graphicFrameChg>
      </pc:sldChg>
      <pc:sldChg chg="addSp delSp modSp mod">
        <pc:chgData name="Gabriel Vitorino" userId="d2653e4634b7a550" providerId="LiveId" clId="{9F8B9AEE-E6D1-46C9-B195-2812E80EDDA6}" dt="2021-11-30T13:41:18.053" v="834" actId="1076"/>
        <pc:sldMkLst>
          <pc:docMk/>
          <pc:sldMk cId="1458164343" sldId="267"/>
        </pc:sldMkLst>
        <pc:spChg chg="mod">
          <ac:chgData name="Gabriel Vitorino" userId="d2653e4634b7a550" providerId="LiveId" clId="{9F8B9AEE-E6D1-46C9-B195-2812E80EDDA6}" dt="2021-11-30T13:29:19.514" v="178"/>
          <ac:spMkLst>
            <pc:docMk/>
            <pc:sldMk cId="1458164343" sldId="267"/>
            <ac:spMk id="17" creationId="{DD857B44-ACA6-462E-887D-B7D8AC7FD2B7}"/>
          </ac:spMkLst>
        </pc:spChg>
        <pc:graphicFrameChg chg="add del mod">
          <ac:chgData name="Gabriel Vitorino" userId="d2653e4634b7a550" providerId="LiveId" clId="{9F8B9AEE-E6D1-46C9-B195-2812E80EDDA6}" dt="2021-11-30T13:41:18.053" v="834" actId="1076"/>
          <ac:graphicFrameMkLst>
            <pc:docMk/>
            <pc:sldMk cId="1458164343" sldId="267"/>
            <ac:graphicFrameMk id="22" creationId="{A79D5358-9F09-4BEE-A889-BD9211E83A6F}"/>
          </ac:graphicFrameMkLst>
        </pc:graphicFrameChg>
        <pc:graphicFrameChg chg="add del mod">
          <ac:chgData name="Gabriel Vitorino" userId="d2653e4634b7a550" providerId="LiveId" clId="{9F8B9AEE-E6D1-46C9-B195-2812E80EDDA6}" dt="2021-11-30T13:40:56.661" v="774" actId="1076"/>
          <ac:graphicFrameMkLst>
            <pc:docMk/>
            <pc:sldMk cId="1458164343" sldId="267"/>
            <ac:graphicFrameMk id="26" creationId="{31D4CC3F-1F60-4D5C-8FE5-C0389EBAE034}"/>
          </ac:graphicFrameMkLst>
        </pc:graphicFrameChg>
      </pc:sldChg>
      <pc:sldChg chg="addSp delSp modSp mod">
        <pc:chgData name="Gabriel Vitorino" userId="d2653e4634b7a550" providerId="LiveId" clId="{9F8B9AEE-E6D1-46C9-B195-2812E80EDDA6}" dt="2021-11-30T13:40:41.186" v="773" actId="1076"/>
        <pc:sldMkLst>
          <pc:docMk/>
          <pc:sldMk cId="2269502831" sldId="268"/>
        </pc:sldMkLst>
        <pc:spChg chg="mod">
          <ac:chgData name="Gabriel Vitorino" userId="d2653e4634b7a550" providerId="LiveId" clId="{9F8B9AEE-E6D1-46C9-B195-2812E80EDDA6}" dt="2021-11-30T13:29:18.682" v="175" actId="207"/>
          <ac:spMkLst>
            <pc:docMk/>
            <pc:sldMk cId="2269502831" sldId="268"/>
            <ac:spMk id="30" creationId="{9EC9F77C-CC67-4C3D-8477-40A6B57087EC}"/>
          </ac:spMkLst>
        </pc:spChg>
        <pc:spChg chg="mod">
          <ac:chgData name="Gabriel Vitorino" userId="d2653e4634b7a550" providerId="LiveId" clId="{9F8B9AEE-E6D1-46C9-B195-2812E80EDDA6}" dt="2021-11-30T13:29:19.788" v="179"/>
          <ac:spMkLst>
            <pc:docMk/>
            <pc:sldMk cId="2269502831" sldId="268"/>
            <ac:spMk id="33" creationId="{0FF41FE4-5877-40EE-8673-4D5C1217A715}"/>
          </ac:spMkLst>
        </pc:spChg>
        <pc:graphicFrameChg chg="mod ord">
          <ac:chgData name="Gabriel Vitorino" userId="d2653e4634b7a550" providerId="LiveId" clId="{9F8B9AEE-E6D1-46C9-B195-2812E80EDDA6}" dt="2021-11-30T13:40:41.186" v="773" actId="1076"/>
          <ac:graphicFrameMkLst>
            <pc:docMk/>
            <pc:sldMk cId="2269502831" sldId="268"/>
            <ac:graphicFrameMk id="22" creationId="{A79D5358-9F09-4BEE-A889-BD9211E83A6F}"/>
          </ac:graphicFrameMkLst>
        </pc:graphicFrameChg>
        <pc:graphicFrameChg chg="add del mod">
          <ac:chgData name="Gabriel Vitorino" userId="d2653e4634b7a550" providerId="LiveId" clId="{9F8B9AEE-E6D1-46C9-B195-2812E80EDDA6}" dt="2021-11-30T13:40:15.747" v="672" actId="1076"/>
          <ac:graphicFrameMkLst>
            <pc:docMk/>
            <pc:sldMk cId="2269502831" sldId="268"/>
            <ac:graphicFrameMk id="26" creationId="{31D4CC3F-1F60-4D5C-8FE5-C0389EBAE034}"/>
          </ac:graphicFrameMkLst>
        </pc:graphicFrameChg>
        <pc:picChg chg="mod modVis">
          <ac:chgData name="Gabriel Vitorino" userId="d2653e4634b7a550" providerId="LiveId" clId="{9F8B9AEE-E6D1-46C9-B195-2812E80EDDA6}" dt="2021-11-30T13:40:01.050" v="667" actId="14430"/>
          <ac:picMkLst>
            <pc:docMk/>
            <pc:sldMk cId="2269502831" sldId="268"/>
            <ac:picMk id="31" creationId="{F5A9FD49-AAFB-45FA-B8C0-0510B9E431C7}"/>
          </ac:picMkLst>
        </pc:picChg>
        <pc:picChg chg="mod modVis">
          <ac:chgData name="Gabriel Vitorino" userId="d2653e4634b7a550" providerId="LiveId" clId="{9F8B9AEE-E6D1-46C9-B195-2812E80EDDA6}" dt="2021-11-30T13:40:01.903" v="669" actId="14430"/>
          <ac:picMkLst>
            <pc:docMk/>
            <pc:sldMk cId="2269502831" sldId="268"/>
            <ac:picMk id="35" creationId="{06708DF7-FF7B-404B-B9FC-235403791FBC}"/>
          </ac:picMkLst>
        </pc:picChg>
      </pc:sldChg>
      <pc:sldChg chg="addSp delSp modSp add del mod">
        <pc:chgData name="Gabriel Vitorino" userId="d2653e4634b7a550" providerId="LiveId" clId="{9F8B9AEE-E6D1-46C9-B195-2812E80EDDA6}" dt="2021-11-30T13:37:32.938" v="654" actId="1076"/>
        <pc:sldMkLst>
          <pc:docMk/>
          <pc:sldMk cId="1427991761" sldId="269"/>
        </pc:sldMkLst>
        <pc:grpChg chg="add del mod">
          <ac:chgData name="Gabriel Vitorino" userId="d2653e4634b7a550" providerId="LiveId" clId="{9F8B9AEE-E6D1-46C9-B195-2812E80EDDA6}" dt="2021-11-30T13:37:03.490" v="646" actId="165"/>
          <ac:grpSpMkLst>
            <pc:docMk/>
            <pc:sldMk cId="1427991761" sldId="269"/>
            <ac:grpSpMk id="27" creationId="{5F150B60-FC83-4FFE-8D74-3C2B2286CAC2}"/>
          </ac:grpSpMkLst>
        </pc:grpChg>
        <pc:graphicFrameChg chg="mod topLvl">
          <ac:chgData name="Gabriel Vitorino" userId="d2653e4634b7a550" providerId="LiveId" clId="{9F8B9AEE-E6D1-46C9-B195-2812E80EDDA6}" dt="2021-11-30T13:37:03.490" v="646" actId="165"/>
          <ac:graphicFrameMkLst>
            <pc:docMk/>
            <pc:sldMk cId="1427991761" sldId="269"/>
            <ac:graphicFrameMk id="8" creationId="{02C6CD3F-22F6-4CB1-8A9B-035EE1EA6EDC}"/>
          </ac:graphicFrameMkLst>
        </pc:graphicFrameChg>
        <pc:graphicFrameChg chg="mod topLvl">
          <ac:chgData name="Gabriel Vitorino" userId="d2653e4634b7a550" providerId="LiveId" clId="{9F8B9AEE-E6D1-46C9-B195-2812E80EDDA6}" dt="2021-11-30T13:37:03.490" v="646" actId="165"/>
          <ac:graphicFrameMkLst>
            <pc:docMk/>
            <pc:sldMk cId="1427991761" sldId="269"/>
            <ac:graphicFrameMk id="12" creationId="{B67E1AA1-8C3D-4430-97BE-6281E4DD4781}"/>
          </ac:graphicFrameMkLst>
        </pc:graphicFrameChg>
        <pc:graphicFrameChg chg="mod topLvl">
          <ac:chgData name="Gabriel Vitorino" userId="d2653e4634b7a550" providerId="LiveId" clId="{9F8B9AEE-E6D1-46C9-B195-2812E80EDDA6}" dt="2021-11-30T13:37:03.490" v="646" actId="165"/>
          <ac:graphicFrameMkLst>
            <pc:docMk/>
            <pc:sldMk cId="1427991761" sldId="269"/>
            <ac:graphicFrameMk id="18" creationId="{2B7BD315-CAD7-4D0E-AB7E-D867E4F41E3C}"/>
          </ac:graphicFrameMkLst>
        </pc:graphicFrameChg>
        <pc:graphicFrameChg chg="mod topLvl">
          <ac:chgData name="Gabriel Vitorino" userId="d2653e4634b7a550" providerId="LiveId" clId="{9F8B9AEE-E6D1-46C9-B195-2812E80EDDA6}" dt="2021-11-30T13:37:03.490" v="646" actId="165"/>
          <ac:graphicFrameMkLst>
            <pc:docMk/>
            <pc:sldMk cId="1427991761" sldId="269"/>
            <ac:graphicFrameMk id="20" creationId="{36EF9664-E5D5-46E9-B4DC-1F0F2B7DB164}"/>
          </ac:graphicFrameMkLst>
        </pc:graphicFrameChg>
        <pc:graphicFrameChg chg="mod topLvl">
          <ac:chgData name="Gabriel Vitorino" userId="d2653e4634b7a550" providerId="LiveId" clId="{9F8B9AEE-E6D1-46C9-B195-2812E80EDDA6}" dt="2021-11-30T13:37:32.938" v="654" actId="1076"/>
          <ac:graphicFrameMkLst>
            <pc:docMk/>
            <pc:sldMk cId="1427991761" sldId="269"/>
            <ac:graphicFrameMk id="22" creationId="{A79D5358-9F09-4BEE-A889-BD9211E83A6F}"/>
          </ac:graphicFrameMkLst>
        </pc:graphicFrameChg>
        <pc:graphicFrameChg chg="mod topLvl">
          <ac:chgData name="Gabriel Vitorino" userId="d2653e4634b7a550" providerId="LiveId" clId="{9F8B9AEE-E6D1-46C9-B195-2812E80EDDA6}" dt="2021-11-30T13:37:03.490" v="646" actId="165"/>
          <ac:graphicFrameMkLst>
            <pc:docMk/>
            <pc:sldMk cId="1427991761" sldId="269"/>
            <ac:graphicFrameMk id="24" creationId="{B63D3872-16CD-41F6-AF87-7DA597DEF4D3}"/>
          </ac:graphicFrameMkLst>
        </pc:graphicFrameChg>
        <pc:graphicFrameChg chg="add del mod topLvl">
          <ac:chgData name="Gabriel Vitorino" userId="d2653e4634b7a550" providerId="LiveId" clId="{9F8B9AEE-E6D1-46C9-B195-2812E80EDDA6}" dt="2021-11-30T13:37:28.605" v="653" actId="1076"/>
          <ac:graphicFrameMkLst>
            <pc:docMk/>
            <pc:sldMk cId="1427991761" sldId="269"/>
            <ac:graphicFrameMk id="26" creationId="{31D4CC3F-1F60-4D5C-8FE5-C0389EBAE03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B818D-1022-4F7A-B848-F6B7533F1E00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2CADA-2CC8-4152-9031-6A85E8EC7C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7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31C5E-51FB-4064-A6EE-38BB1E9D6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E6472F-0973-40AF-8A4E-1F684DFCC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4F388C-4831-4666-8BDA-48189D82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C79470-7BBC-42E5-B2AB-62950B06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D4653E-FE66-4ECF-A369-5D6F671C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54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482C1-8974-4F74-9CB3-7A2952F6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4D7BEA-15F3-415A-8D4A-F193AC2A3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C3A7A0-126F-4000-B40F-73C8FF50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483835-4D36-42C4-B8CF-469E243B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CF4849-CCE0-4399-9405-47BF2397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64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6F1B09-6544-4F69-AD51-E196676C8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C12ADB-ACC5-4BD6-B1B3-36ED3BF51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69FE4F-6CF5-4A44-9541-1FCC6C6E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3C2B3C-6B0A-4B71-9EBC-5FF4022E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CC77C4-9D0F-410F-BD2F-472F3570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64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5EDD1-C0D0-4E18-A212-635AD5E1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EA8532-3B10-47CB-A6FD-0920CBAC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AC041E-2B54-457F-B317-AD6184DB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1A913F-B4FD-4E65-999F-EA7ACBFE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A9BB84-2C91-4D6C-9949-5807B321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93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330EC-C6CC-4CBD-86AB-1EAAD3BF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2BC60E-923A-487D-92A4-E2409A3D0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2D0234-B01E-41A8-8B02-A6E23058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CF934E-8282-463B-AC23-B3AD7153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57FA2A-622F-4049-B05F-C36C9D1F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58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77E9D-FDCB-4B9C-8931-676BD955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9F144-362B-48A9-B3BE-8E21109AE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E516AC-456A-4AEB-B1E6-F27CCB87E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DC0077-A1DB-471A-8C86-73C2D0DA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C892D6-67C4-42F9-8008-6883DA2D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7FC2B-4232-42B9-9B6C-47C9825C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7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E23D8-8B29-4D91-9AB5-24639274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0FAA13-80D9-4DCA-9CA1-E83BAE68D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F999EF-5995-40C0-8DCB-813DAC337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7A6AB9A-D5E2-4EE0-BD9A-DF7A2CCCF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61C92A-01DC-4EE0-89E1-83436EDDF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3770D4-1534-4749-8C1E-07C4F939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F83D8B-5272-4C29-AAFC-B46336FD8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B9906BC-0EEF-4263-9A3C-EF50327A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4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5CF7-F347-416A-920D-01CF12EE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8CD96E9-C2D9-4772-ABCA-64D84A33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EA4D72-E9F9-4851-A7F5-CAB2CDCD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4DC2F4-6D9B-4988-A5AB-FA572592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6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8DAD74-073F-4737-9E72-2DF937ED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F70C14-EAD6-464C-AB6E-129B244C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5A3244-C3CC-41C3-B231-045BCEFA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88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F7E9-8C6C-4BE3-8B6D-DA434850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A7478D-3BAF-4F49-BFAA-5289A2914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F106B3-87F9-454D-B3DA-2F702B4B1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3B5757-95AF-4A09-AF51-3581D1D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277957-F4F9-4A35-8524-F0FB0106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8B133B-EE92-4EEE-A8C5-1ADD8BD8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09113-27D2-44B9-B5E6-B43E9EEA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3C83B8-9897-4619-8459-ABD97312D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A85189-A318-4238-A74E-432DA44D1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18D1A6-358F-43FE-A2D2-01AF6FE7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A1433E-C8C6-4228-8E46-13DE536C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58C76-4739-457D-B526-B664DAFC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10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D64DF84-B2D4-4510-B33D-AE89350C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B362E-AF9B-4AA0-B016-CC7E78703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D358A0-FAEF-4F36-B94E-94A2DA26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84A74-1726-42AE-B982-D9B59A9F368D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276242-95C0-4817-9896-4F5FD5317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B6C255-EAE7-4BD0-AF18-F724D8287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1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7" Type="http://schemas.openxmlformats.org/officeDocument/2006/relationships/slide" Target="slide9.xml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5" Type="http://schemas.openxmlformats.org/officeDocument/2006/relationships/slide" Target="slide7.xml"/><Relationship Id="rId2" Type="http://schemas.openxmlformats.org/officeDocument/2006/relationships/image" Target="../media/image1.jpg"/><Relationship Id="rId16" Type="http://schemas.openxmlformats.org/officeDocument/2006/relationships/image" Target="../media/image6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24" Type="http://schemas.openxmlformats.org/officeDocument/2006/relationships/image" Target="../media/image10.sv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23" Type="http://schemas.openxmlformats.org/officeDocument/2006/relationships/image" Target="../media/image9.png"/><Relationship Id="rId10" Type="http://schemas.openxmlformats.org/officeDocument/2006/relationships/slide" Target="slide10.xml"/><Relationship Id="rId19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Relationship Id="rId22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7" Type="http://schemas.openxmlformats.org/officeDocument/2006/relationships/slide" Target="slide9.xml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5" Type="http://schemas.openxmlformats.org/officeDocument/2006/relationships/slide" Target="slide7.xml"/><Relationship Id="rId2" Type="http://schemas.openxmlformats.org/officeDocument/2006/relationships/image" Target="../media/image1.jpg"/><Relationship Id="rId16" Type="http://schemas.openxmlformats.org/officeDocument/2006/relationships/image" Target="../media/image6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24" Type="http://schemas.openxmlformats.org/officeDocument/2006/relationships/image" Target="../media/image10.sv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23" Type="http://schemas.openxmlformats.org/officeDocument/2006/relationships/image" Target="../media/image9.png"/><Relationship Id="rId10" Type="http://schemas.openxmlformats.org/officeDocument/2006/relationships/slide" Target="slide10.xml"/><Relationship Id="rId19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Relationship Id="rId2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7" Type="http://schemas.openxmlformats.org/officeDocument/2006/relationships/slide" Target="slide9.xml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5" Type="http://schemas.openxmlformats.org/officeDocument/2006/relationships/slide" Target="slide7.xml"/><Relationship Id="rId2" Type="http://schemas.openxmlformats.org/officeDocument/2006/relationships/image" Target="../media/image1.jpg"/><Relationship Id="rId16" Type="http://schemas.openxmlformats.org/officeDocument/2006/relationships/image" Target="../media/image6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24" Type="http://schemas.openxmlformats.org/officeDocument/2006/relationships/image" Target="../media/image10.sv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23" Type="http://schemas.openxmlformats.org/officeDocument/2006/relationships/image" Target="../media/image9.png"/><Relationship Id="rId10" Type="http://schemas.openxmlformats.org/officeDocument/2006/relationships/slide" Target="slide10.xml"/><Relationship Id="rId19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Relationship Id="rId2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7" Type="http://schemas.openxmlformats.org/officeDocument/2006/relationships/slide" Target="slide9.xml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5" Type="http://schemas.openxmlformats.org/officeDocument/2006/relationships/slide" Target="slide7.xml"/><Relationship Id="rId2" Type="http://schemas.openxmlformats.org/officeDocument/2006/relationships/image" Target="../media/image1.jpg"/><Relationship Id="rId16" Type="http://schemas.openxmlformats.org/officeDocument/2006/relationships/image" Target="../media/image6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24" Type="http://schemas.openxmlformats.org/officeDocument/2006/relationships/image" Target="../media/image10.sv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23" Type="http://schemas.openxmlformats.org/officeDocument/2006/relationships/image" Target="../media/image9.png"/><Relationship Id="rId10" Type="http://schemas.openxmlformats.org/officeDocument/2006/relationships/slide" Target="slide10.xml"/><Relationship Id="rId19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Relationship Id="rId2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7" Type="http://schemas.openxmlformats.org/officeDocument/2006/relationships/slide" Target="slide9.xml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5" Type="http://schemas.openxmlformats.org/officeDocument/2006/relationships/slide" Target="slide7.xml"/><Relationship Id="rId2" Type="http://schemas.openxmlformats.org/officeDocument/2006/relationships/image" Target="../media/image1.jpg"/><Relationship Id="rId16" Type="http://schemas.openxmlformats.org/officeDocument/2006/relationships/image" Target="../media/image6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24" Type="http://schemas.openxmlformats.org/officeDocument/2006/relationships/image" Target="../media/image10.sv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23" Type="http://schemas.openxmlformats.org/officeDocument/2006/relationships/image" Target="../media/image9.png"/><Relationship Id="rId10" Type="http://schemas.openxmlformats.org/officeDocument/2006/relationships/slide" Target="slide10.xml"/><Relationship Id="rId19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Relationship Id="rId2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7" Type="http://schemas.openxmlformats.org/officeDocument/2006/relationships/slide" Target="slide9.xml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5" Type="http://schemas.openxmlformats.org/officeDocument/2006/relationships/slide" Target="slide7.xml"/><Relationship Id="rId2" Type="http://schemas.openxmlformats.org/officeDocument/2006/relationships/image" Target="../media/image1.jpg"/><Relationship Id="rId16" Type="http://schemas.openxmlformats.org/officeDocument/2006/relationships/image" Target="../media/image6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24" Type="http://schemas.openxmlformats.org/officeDocument/2006/relationships/image" Target="../media/image10.sv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23" Type="http://schemas.openxmlformats.org/officeDocument/2006/relationships/image" Target="../media/image9.png"/><Relationship Id="rId10" Type="http://schemas.openxmlformats.org/officeDocument/2006/relationships/slide" Target="slide10.xml"/><Relationship Id="rId19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Relationship Id="rId2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60.png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jp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E306F058-03F2-455E-859E-1E8471417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4451274" y="3079750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5388312"/>
                    </p:ext>
                  </p:extLst>
                </p:nvPr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5127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9657036"/>
                    </p:ext>
                  </p:extLst>
                </p:nvPr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01077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13753727"/>
                    </p:ext>
                  </p:extLst>
                </p:nvPr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Zoom de Slide 1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17043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35920872"/>
                    </p:ext>
                  </p:extLst>
                </p:nvPr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0" name="Zoom de Slide 19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533009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42695591"/>
                    </p:ext>
                  </p:extLst>
                </p:nvPr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680907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12283400"/>
                    </p:ext>
                  </p:extLst>
                </p:nvPr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Zoom de Slide 23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248975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7162486"/>
                    </p:ext>
                  </p:extLst>
                </p:nvPr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964941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796697" y="3424182"/>
            <a:ext cx="879461" cy="879461"/>
          </a:xfrm>
          <a:prstGeom prst="rect">
            <a:avLst/>
          </a:prstGeom>
        </p:spPr>
      </p:pic>
      <p:sp>
        <p:nvSpPr>
          <p:cNvPr id="35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A827D10-BBD8-47F9-84EA-82C2922C3478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end">
            <a:hlinkClick r:id="rId25" action="ppaction://hlinksldjump"/>
            <a:extLst>
              <a:ext uri="{FF2B5EF4-FFF2-40B4-BE49-F238E27FC236}">
                <a16:creationId xmlns:a16="http://schemas.microsoft.com/office/drawing/2014/main" id="{93F3BF0E-A516-44D9-A520-ACA776CB65FC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A99D3E3-8FCE-4B7A-B394-B4BD47BCA165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Montanha com neve&#10;&#10;Descrição gerada automaticamente com confiança baixa">
            <a:extLst>
              <a:ext uri="{FF2B5EF4-FFF2-40B4-BE49-F238E27FC236}">
                <a16:creationId xmlns:a16="http://schemas.microsoft.com/office/drawing/2014/main" id="{FF01BAAB-557C-4FE1-94F7-AE1B40EE1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071AF0-60AD-429F-A433-C43BB2039A44}"/>
              </a:ext>
            </a:extLst>
          </p:cNvPr>
          <p:cNvSpPr txBox="1"/>
          <p:nvPr/>
        </p:nvSpPr>
        <p:spPr>
          <a:xfrm>
            <a:off x="2020553" y="752058"/>
            <a:ext cx="8150915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Space Age" panose="02000500020000020004" pitchFamily="2" charset="0"/>
              </a:rPr>
              <a:t>Dificuldades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EDD3BE3-384E-48B5-A2BC-05C3ADD5975A}"/>
              </a:ext>
            </a:extLst>
          </p:cNvPr>
          <p:cNvSpPr txBox="1"/>
          <p:nvPr/>
        </p:nvSpPr>
        <p:spPr>
          <a:xfrm>
            <a:off x="1115678" y="3894623"/>
            <a:ext cx="731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Avenir Next LT Pro" panose="020B0504020202020204" pitchFamily="34" charset="0"/>
              </a:rPr>
              <a:t>Uma das minhas maiores dificuldades desse projeto foi a conexão com a API</a:t>
            </a:r>
          </a:p>
        </p:txBody>
      </p:sp>
      <p:pic>
        <p:nvPicPr>
          <p:cNvPr id="8" name="Gráfico 7" descr="Sistema solar com preenchimento sólido">
            <a:extLst>
              <a:ext uri="{FF2B5EF4-FFF2-40B4-BE49-F238E27FC236}">
                <a16:creationId xmlns:a16="http://schemas.microsoft.com/office/drawing/2014/main" id="{7F6B24FA-0878-4993-9486-3E342F078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2303" y="3662333"/>
            <a:ext cx="1541797" cy="1541797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CD07947-E39B-4DF6-83E7-84C9C6D49418}"/>
              </a:ext>
            </a:extLst>
          </p:cNvPr>
          <p:cNvCxnSpPr>
            <a:cxnSpLocks/>
          </p:cNvCxnSpPr>
          <p:nvPr/>
        </p:nvCxnSpPr>
        <p:spPr>
          <a:xfrm>
            <a:off x="2309823" y="1767721"/>
            <a:ext cx="75723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7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ntendo deitado, cachorro, marrom, água&#10;&#10;Descrição gerada automaticamente">
            <a:extLst>
              <a:ext uri="{FF2B5EF4-FFF2-40B4-BE49-F238E27FC236}">
                <a16:creationId xmlns:a16="http://schemas.microsoft.com/office/drawing/2014/main" id="{173FAE4E-6D96-41F5-81D6-B0C59522D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3" r="11918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358DD9-EF68-4BC7-988F-F264E58FDF44}"/>
              </a:ext>
            </a:extLst>
          </p:cNvPr>
          <p:cNvSpPr txBox="1"/>
          <p:nvPr/>
        </p:nvSpPr>
        <p:spPr>
          <a:xfrm>
            <a:off x="3754103" y="904458"/>
            <a:ext cx="8150915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Space Age" panose="02000500020000020004" pitchFamily="2" charset="0"/>
              </a:rPr>
              <a:t>Superação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05F776-E0EE-41B1-9DCC-8C48DE9F0D21}"/>
              </a:ext>
            </a:extLst>
          </p:cNvPr>
          <p:cNvSpPr txBox="1"/>
          <p:nvPr/>
        </p:nvSpPr>
        <p:spPr>
          <a:xfrm>
            <a:off x="647700" y="3752850"/>
            <a:ext cx="8515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Avenir Next LT Pro" panose="020B0504020202020204" pitchFamily="34" charset="0"/>
              </a:rPr>
              <a:t>Minha maior superação foi conseguir fazer a conexão com a API e conseguir fazer um site que me agradou visualmente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9E7CF80-E1AE-43A3-BD83-7E54C8DA898F}"/>
              </a:ext>
            </a:extLst>
          </p:cNvPr>
          <p:cNvCxnSpPr>
            <a:cxnSpLocks/>
          </p:cNvCxnSpPr>
          <p:nvPr/>
        </p:nvCxnSpPr>
        <p:spPr>
          <a:xfrm flipV="1">
            <a:off x="4676785" y="1907802"/>
            <a:ext cx="6305550" cy="123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3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ntendo homem, ar, escuro, noite&#10;&#10;Descrição gerada automaticamente">
            <a:extLst>
              <a:ext uri="{FF2B5EF4-FFF2-40B4-BE49-F238E27FC236}">
                <a16:creationId xmlns:a16="http://schemas.microsoft.com/office/drawing/2014/main" id="{BCB2806F-BC58-47AD-BEEF-2AFB37408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8" r="10628" b="24647"/>
          <a:stretch/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FE22D3B-38EC-468E-ACC3-69C0AB7F8EE6}"/>
              </a:ext>
            </a:extLst>
          </p:cNvPr>
          <p:cNvSpPr txBox="1"/>
          <p:nvPr/>
        </p:nvSpPr>
        <p:spPr>
          <a:xfrm>
            <a:off x="1752600" y="1905506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ootlight MT Light" panose="0204060206030A020304" pitchFamily="18" charset="0"/>
              </a:rPr>
              <a:t>“Pensamentos tornam-se ações, ações tornam-se hábitos, hábitos tornam-se caráter, e nosso caráter torna-se nosso destino”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8430FC-2167-4F71-9D8D-0EDCBA99E726}"/>
              </a:ext>
            </a:extLst>
          </p:cNvPr>
          <p:cNvSpPr txBox="1"/>
          <p:nvPr/>
        </p:nvSpPr>
        <p:spPr>
          <a:xfrm>
            <a:off x="4367213" y="6124575"/>
            <a:ext cx="34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Livro: O Executivo e o Monge</a:t>
            </a:r>
          </a:p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Escrito por James C. Hunter</a:t>
            </a:r>
          </a:p>
        </p:txBody>
      </p:sp>
      <p:pic>
        <p:nvPicPr>
          <p:cNvPr id="6" name="Gráfico 5" descr="Lua Crescente com preenchimento sólido">
            <a:extLst>
              <a:ext uri="{FF2B5EF4-FFF2-40B4-BE49-F238E27FC236}">
                <a16:creationId xmlns:a16="http://schemas.microsoft.com/office/drawing/2014/main" id="{BA55E147-998A-4817-A962-F2E393C46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0687" y="733425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Sol brilhando no céu escuro&#10;&#10;Descrição gerada automaticamente com confiança baixa">
            <a:extLst>
              <a:ext uri="{FF2B5EF4-FFF2-40B4-BE49-F238E27FC236}">
                <a16:creationId xmlns:a16="http://schemas.microsoft.com/office/drawing/2014/main" id="{6B283CF4-EECD-40B7-B7E9-FD81B16C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37"/>
            <a:ext cx="12192000" cy="68551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C3CE6A3-150B-40D0-AF24-68A0A2BFB422}"/>
              </a:ext>
            </a:extLst>
          </p:cNvPr>
          <p:cNvSpPr txBox="1"/>
          <p:nvPr/>
        </p:nvSpPr>
        <p:spPr>
          <a:xfrm>
            <a:off x="186360" y="275808"/>
            <a:ext cx="922848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Space Age" panose="02000500020000020004" pitchFamily="2" charset="0"/>
              </a:rPr>
              <a:t>Agradecimentos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7DAD548-351D-4FDC-B77C-51FB25899D1E}"/>
              </a:ext>
            </a:extLst>
          </p:cNvPr>
          <p:cNvSpPr txBox="1"/>
          <p:nvPr/>
        </p:nvSpPr>
        <p:spPr>
          <a:xfrm>
            <a:off x="4324351" y="4124325"/>
            <a:ext cx="7353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Agradeço primeiramente a Deus por poder fazer parte desse projeto incrível, aos professores da </a:t>
            </a:r>
            <a:r>
              <a:rPr lang="pt-BR" sz="2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SPTech</a:t>
            </a:r>
            <a:r>
              <a:rPr lang="pt-BR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 por </a:t>
            </a:r>
            <a:r>
              <a:rPr lang="pt-BR" sz="2400">
                <a:solidFill>
                  <a:schemeClr val="bg1"/>
                </a:solidFill>
                <a:latin typeface="Avenir Next LT Pro" panose="020B0504020202020204" pitchFamily="34" charset="0"/>
              </a:rPr>
              <a:t>poderem estar </a:t>
            </a:r>
            <a:r>
              <a:rPr lang="pt-BR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nos compartilhar de seus conhecimentos, a </a:t>
            </a:r>
            <a:r>
              <a:rPr lang="pt-BR" sz="2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SPTech</a:t>
            </a:r>
            <a:r>
              <a:rPr lang="pt-BR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 por tornar tudo isso possível e meus colegas de classe que me ajudaram em questões que estava com dificuldade</a:t>
            </a:r>
          </a:p>
        </p:txBody>
      </p:sp>
    </p:spTree>
    <p:extLst>
      <p:ext uri="{BB962C8B-B14F-4D97-AF65-F5344CB8AC3E}">
        <p14:creationId xmlns:p14="http://schemas.microsoft.com/office/powerpoint/2010/main" val="117761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ao ar livre, água, homem, noite&#10;&#10;Descrição gerada automaticamente">
            <a:extLst>
              <a:ext uri="{FF2B5EF4-FFF2-40B4-BE49-F238E27FC236}">
                <a16:creationId xmlns:a16="http://schemas.microsoft.com/office/drawing/2014/main" id="{30BEB55F-D51F-4943-840C-0FC9CB786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45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8E12956-D8F0-43AC-8D02-EE373F0D6A13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rgbClr val="FFFFFF"/>
                </a:solidFill>
                <a:latin typeface="Avenir Next LT Pro" panose="020B0504020202020204" pitchFamily="34" charset="0"/>
                <a:ea typeface="+mj-ea"/>
                <a:cs typeface="+mj-cs"/>
              </a:rPr>
              <a:t>Obrigado</a:t>
            </a:r>
            <a:r>
              <a:rPr lang="en-US" sz="6000" dirty="0">
                <a:solidFill>
                  <a:srgbClr val="FFFFFF"/>
                </a:solidFill>
                <a:latin typeface="Avenir Next LT Pro" panose="020B0504020202020204" pitchFamily="34" charset="0"/>
                <a:ea typeface="+mj-ea"/>
                <a:cs typeface="+mj-cs"/>
              </a:rPr>
              <a:t>!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FFFFFF"/>
                </a:solidFill>
                <a:latin typeface="Avenir Next LT Pro" panose="020B0504020202020204" pitchFamily="34" charset="0"/>
                <a:ea typeface="+mj-ea"/>
                <a:cs typeface="+mj-cs"/>
              </a:rPr>
              <a:t>Alguma</a:t>
            </a:r>
            <a:r>
              <a:rPr lang="en-US" sz="2800" dirty="0">
                <a:solidFill>
                  <a:srgbClr val="FFFFFF"/>
                </a:solidFill>
                <a:latin typeface="Avenir Next LT Pro" panose="020B0504020202020204" pitchFamily="34" charset="0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venir Next LT Pro" panose="020B0504020202020204" pitchFamily="34" charset="0"/>
                <a:ea typeface="+mj-ea"/>
                <a:cs typeface="+mj-cs"/>
              </a:rPr>
              <a:t>pergunta</a:t>
            </a:r>
            <a:r>
              <a:rPr lang="en-US" sz="2800" dirty="0">
                <a:solidFill>
                  <a:srgbClr val="FFFFFF"/>
                </a:solidFill>
                <a:latin typeface="Avenir Next LT Pro" panose="020B0504020202020204" pitchFamily="34" charset="0"/>
                <a:ea typeface="+mj-ea"/>
                <a:cs typeface="+mj-cs"/>
              </a:rPr>
              <a:t>?</a:t>
            </a:r>
          </a:p>
        </p:txBody>
      </p:sp>
      <p:pic>
        <p:nvPicPr>
          <p:cNvPr id="9" name="Imagem 8" descr="Uma imagem contendo prato, bolo, mesa, comida&#10;&#10;Descrição gerada automaticamente">
            <a:extLst>
              <a:ext uri="{FF2B5EF4-FFF2-40B4-BE49-F238E27FC236}">
                <a16:creationId xmlns:a16="http://schemas.microsoft.com/office/drawing/2014/main" id="{FE2C588F-347C-4B8C-94E3-4E3D8C3F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731" y="402337"/>
            <a:ext cx="2002538" cy="20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50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46B3BDBC-FEAA-4F3C-AE50-A7437036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879481" y="3079750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9481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2928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Zoom de Slide 1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45250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0" name="Zoom de Slide 19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61216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10054666"/>
                    </p:ext>
                  </p:extLst>
                </p:nvPr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10911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Zoom de Slide 23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677182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8018051"/>
                    </p:ext>
                  </p:extLst>
                </p:nvPr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93148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16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10E70-BE23-4504-9E7B-AFCC9935E4DE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end">
            <a:hlinkClick r:id="rId25" action="ppaction://hlinksldjump"/>
            <a:extLst>
              <a:ext uri="{FF2B5EF4-FFF2-40B4-BE49-F238E27FC236}">
                <a16:creationId xmlns:a16="http://schemas.microsoft.com/office/drawing/2014/main" id="{C0227ADE-105A-4A11-98E6-4EB57F815865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861D383-849E-42C3-881E-0D6BBFBE1E30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68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9BDC07A6-2DE8-4FFE-921B-396040DC4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2828919" y="3079750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828919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088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Zoom de Slide 1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36850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0" name="Zoom de Slide 19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52816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41024766"/>
                    </p:ext>
                  </p:extLst>
                </p:nvPr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40071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Zoom de Slide 23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968782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75886158"/>
                    </p:ext>
                  </p:extLst>
                </p:nvPr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684748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3D619B-6D1D-41E8-B2F6-927750256078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end">
            <a:hlinkClick r:id="rId25" action="ppaction://hlinksldjump"/>
            <a:extLst>
              <a:ext uri="{FF2B5EF4-FFF2-40B4-BE49-F238E27FC236}">
                <a16:creationId xmlns:a16="http://schemas.microsoft.com/office/drawing/2014/main" id="{E200883F-28CB-4F74-877F-77788904203F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0F237BC-438A-4FAB-83C9-E98F43C26A4D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8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0E315799-4C43-49F6-960D-19247C44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6542817" y="3079750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542817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289301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Zoom de Slide 1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2952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0" name="Zoom de Slide 19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38918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93165704"/>
                    </p:ext>
                  </p:extLst>
                </p:nvPr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686816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Zoom de Slide 23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5488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99430969"/>
                    </p:ext>
                  </p:extLst>
                </p:nvPr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70850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16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53B61B-8582-496B-AF2F-048B510C844B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end">
            <a:hlinkClick r:id="rId25" action="ppaction://hlinksldjump"/>
            <a:extLst>
              <a:ext uri="{FF2B5EF4-FFF2-40B4-BE49-F238E27FC236}">
                <a16:creationId xmlns:a16="http://schemas.microsoft.com/office/drawing/2014/main" id="{99A8CD65-36B3-4133-BD69-03FE68278762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3C259AB-8AFA-4F1D-9FC7-FBADB06F82F1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4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C5F5D430-7FEF-4F12-B754-8BE7E52ED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10225817" y="3006662"/>
            <a:ext cx="25222839" cy="1714500"/>
            <a:chOff x="-1212926" y="2571750"/>
            <a:chExt cx="25222839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225817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657601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Zoom de Slide 1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860048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0" name="Zoom de Slide 19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5918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19972341"/>
                    </p:ext>
                  </p:extLst>
                </p:nvPr>
              </p:nvGraphicFramePr>
              <p:xfrm>
                <a:off x="2096191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949022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Zoom de Slide 23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7188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9615575"/>
                    </p:ext>
                  </p:extLst>
                </p:nvPr>
              </p:nvGraphicFramePr>
              <p:xfrm>
                <a:off x="17312914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00023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16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68AB6-634A-4856-8AF0-CA6E29942BCF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end">
            <a:hlinkClick r:id="rId25" action="ppaction://hlinksldjump"/>
            <a:extLst>
              <a:ext uri="{FF2B5EF4-FFF2-40B4-BE49-F238E27FC236}">
                <a16:creationId xmlns:a16="http://schemas.microsoft.com/office/drawing/2014/main" id="{DD857B44-ACA6-462E-887D-B7D8AC7FD2B7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285255-DAE7-42A0-AC79-06EA89B2D4E7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16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06708DF7-FF7B-404B-B9FC-23540379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13985017" y="3006662"/>
            <a:ext cx="25279182" cy="1714500"/>
            <a:chOff x="-1212926" y="2571750"/>
            <a:chExt cx="25279182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3985017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033521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Zoom de Slide 1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6619248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0" name="Zoom de Slide 19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2903282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20961060"/>
                    </p:ext>
                  </p:extLst>
                </p:nvPr>
              </p:nvGraphicFramePr>
              <p:xfrm>
                <a:off x="2101825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46165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Zoom de Slide 23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268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46124064"/>
                    </p:ext>
                  </p:extLst>
                </p:nvPr>
              </p:nvGraphicFramePr>
              <p:xfrm>
                <a:off x="17312914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40823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30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C9F77C-CC67-4C3D-8477-40A6B57087EC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end">
            <a:hlinkClick r:id="rId25" action="ppaction://hlinksldjump"/>
            <a:extLst>
              <a:ext uri="{FF2B5EF4-FFF2-40B4-BE49-F238E27FC236}">
                <a16:creationId xmlns:a16="http://schemas.microsoft.com/office/drawing/2014/main" id="{0FF41FE4-5877-40EE-8673-4D5C1217A715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FF25DC6-A680-49CB-8300-2FCFFFC6F320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0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AC8DD2C1-74D6-407D-8418-3D38A309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17769617" y="3006662"/>
            <a:ext cx="25371937" cy="1714500"/>
            <a:chOff x="-1212926" y="2571750"/>
            <a:chExt cx="25371937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7769617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411981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0403848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687882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78301621"/>
                    </p:ext>
                  </p:extLst>
                </p:nvPr>
              </p:nvGraphicFramePr>
              <p:xfrm>
                <a:off x="2111101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54320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2971916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587942"/>
                    </p:ext>
                  </p:extLst>
                </p:nvPr>
              </p:nvGraphicFramePr>
              <p:xfrm>
                <a:off x="1734789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202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16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B72323-7D42-450A-9CD6-4400192DBEE2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470FB17C-F115-49C5-B547-075EE8D4EC6B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505AACF-C809-4D79-91C0-42E939362183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9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 descr="Uma estrela no meio&#10;&#10;Descrição gerada automaticamente com confiança baixa">
            <a:extLst>
              <a:ext uri="{FF2B5EF4-FFF2-40B4-BE49-F238E27FC236}">
                <a16:creationId xmlns:a16="http://schemas.microsoft.com/office/drawing/2014/main" id="{786863FE-C744-4A47-986B-A36CE2978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81000"/>
            <a:ext cx="12192000" cy="762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7325CC-8B18-4BE5-962C-D98465B28142}"/>
              </a:ext>
            </a:extLst>
          </p:cNvPr>
          <p:cNvSpPr txBox="1"/>
          <p:nvPr/>
        </p:nvSpPr>
        <p:spPr>
          <a:xfrm>
            <a:off x="4422085" y="1552158"/>
            <a:ext cx="7960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Space Age" panose="02000500020000020004" pitchFamily="2" charset="0"/>
              </a:rPr>
              <a:t>Linha de vida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18E238C-882C-4975-AB2D-B6DC06714E7E}"/>
              </a:ext>
            </a:extLst>
          </p:cNvPr>
          <p:cNvSpPr txBox="1"/>
          <p:nvPr/>
        </p:nvSpPr>
        <p:spPr>
          <a:xfrm>
            <a:off x="228600" y="3429000"/>
            <a:ext cx="62960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solidFill>
                  <a:schemeClr val="bg1"/>
                </a:solidFill>
                <a:latin typeface="Avenir Next LT Pro" panose="020B0504020202020204" pitchFamily="34" charset="0"/>
              </a:rPr>
              <a:t>Gosto muito desse tema, pois eu sempre tiro um momento para poder ficar observando a lua e as estrelas, isso me ajuda a esvaziar meus pensamentos. Tenho essa “mania” desde pequeno, sempre que eu ficava estressado ou preocupado com alguma coisa, eu sempre ia pra fora e ficava observando as estrelas, isso ajudava a me acalmar.</a:t>
            </a:r>
          </a:p>
        </p:txBody>
      </p:sp>
      <p:pic>
        <p:nvPicPr>
          <p:cNvPr id="15" name="Gráfico 14" descr="Paisagem do espaço sideral com preenchimento sólido">
            <a:extLst>
              <a:ext uri="{FF2B5EF4-FFF2-40B4-BE49-F238E27FC236}">
                <a16:creationId xmlns:a16="http://schemas.microsoft.com/office/drawing/2014/main" id="{68287281-AE6F-45EC-8F8F-89105A540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9753" y="3810001"/>
            <a:ext cx="3298448" cy="3298448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E59095-856E-4A9C-AA45-D04051CE3202}"/>
              </a:ext>
            </a:extLst>
          </p:cNvPr>
          <p:cNvCxnSpPr>
            <a:cxnSpLocks/>
          </p:cNvCxnSpPr>
          <p:nvPr/>
        </p:nvCxnSpPr>
        <p:spPr>
          <a:xfrm>
            <a:off x="228600" y="3324225"/>
            <a:ext cx="68294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18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ntendo natureza, céu noturno, homem, água&#10;&#10;Descrição gerada automaticamente">
            <a:extLst>
              <a:ext uri="{FF2B5EF4-FFF2-40B4-BE49-F238E27FC236}">
                <a16:creationId xmlns:a16="http://schemas.microsoft.com/office/drawing/2014/main" id="{D4A986A1-8F30-4550-9A36-8BD31821F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493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08075A2-0A30-4EBF-BEE4-94FD4D28C98D}"/>
              </a:ext>
            </a:extLst>
          </p:cNvPr>
          <p:cNvSpPr txBox="1"/>
          <p:nvPr/>
        </p:nvSpPr>
        <p:spPr>
          <a:xfrm>
            <a:off x="-940490" y="809208"/>
            <a:ext cx="7960415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Space Age" panose="02000500020000020004" pitchFamily="2" charset="0"/>
              </a:rPr>
              <a:t>Valores</a:t>
            </a: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DC9AAFB-0E35-45CD-8D05-8DE4DBB08C7C}"/>
              </a:ext>
            </a:extLst>
          </p:cNvPr>
          <p:cNvGrpSpPr/>
          <p:nvPr/>
        </p:nvGrpSpPr>
        <p:grpSpPr>
          <a:xfrm>
            <a:off x="207407" y="3004797"/>
            <a:ext cx="11860768" cy="1632002"/>
            <a:chOff x="418547" y="2433297"/>
            <a:chExt cx="11860768" cy="1632002"/>
          </a:xfrm>
        </p:grpSpPr>
        <p:pic>
          <p:nvPicPr>
            <p:cNvPr id="21" name="Gráfico 20" descr="Mércurio com preenchimento sólido">
              <a:extLst>
                <a:ext uri="{FF2B5EF4-FFF2-40B4-BE49-F238E27FC236}">
                  <a16:creationId xmlns:a16="http://schemas.microsoft.com/office/drawing/2014/main" id="{4FA62C3A-9263-47FD-9745-616D07C92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11559" y="2433297"/>
              <a:ext cx="1214110" cy="121411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C4ED9A7A-79E1-44BB-9DCC-5FA1D3EB5B4E}"/>
                </a:ext>
              </a:extLst>
            </p:cNvPr>
            <p:cNvSpPr txBox="1"/>
            <p:nvPr/>
          </p:nvSpPr>
          <p:spPr>
            <a:xfrm>
              <a:off x="418547" y="3634412"/>
              <a:ext cx="12958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Caráter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7877985-8344-40DD-9499-26C33255C926}"/>
                </a:ext>
              </a:extLst>
            </p:cNvPr>
            <p:cNvSpPr txBox="1"/>
            <p:nvPr/>
          </p:nvSpPr>
          <p:spPr>
            <a:xfrm>
              <a:off x="2023829" y="3634412"/>
              <a:ext cx="9934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Ética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31DDD639-1F2A-45F9-B2CB-4B4B0D3B70B3}"/>
                </a:ext>
              </a:extLst>
            </p:cNvPr>
            <p:cNvSpPr txBox="1"/>
            <p:nvPr/>
          </p:nvSpPr>
          <p:spPr>
            <a:xfrm>
              <a:off x="9139801" y="3634410"/>
              <a:ext cx="18822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Humildade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7CB6389C-31F4-432C-8F80-F2EF8A0DAE5A}"/>
                </a:ext>
              </a:extLst>
            </p:cNvPr>
            <p:cNvSpPr txBox="1"/>
            <p:nvPr/>
          </p:nvSpPr>
          <p:spPr>
            <a:xfrm>
              <a:off x="6558834" y="3634410"/>
              <a:ext cx="29794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Responsabilidade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4EBC5AE-868A-41C9-9286-827A8450A842}"/>
                </a:ext>
              </a:extLst>
            </p:cNvPr>
            <p:cNvSpPr txBox="1"/>
            <p:nvPr/>
          </p:nvSpPr>
          <p:spPr>
            <a:xfrm>
              <a:off x="3228143" y="3634411"/>
              <a:ext cx="153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Respeito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689DA232-5697-44C2-84E0-67A716328AFC}"/>
                </a:ext>
              </a:extLst>
            </p:cNvPr>
            <p:cNvSpPr txBox="1"/>
            <p:nvPr/>
          </p:nvSpPr>
          <p:spPr>
            <a:xfrm>
              <a:off x="4698063" y="3634412"/>
              <a:ext cx="21710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Honestidade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F14E7C4-1F24-4317-9C05-462653070F2E}"/>
                </a:ext>
              </a:extLst>
            </p:cNvPr>
            <p:cNvSpPr txBox="1"/>
            <p:nvPr/>
          </p:nvSpPr>
          <p:spPr>
            <a:xfrm>
              <a:off x="10841476" y="3634410"/>
              <a:ext cx="14378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Empatia</a:t>
              </a:r>
            </a:p>
          </p:txBody>
        </p:sp>
        <p:pic>
          <p:nvPicPr>
            <p:cNvPr id="43" name="Gráfico 42" descr="Terra com preenchimento sólido">
              <a:extLst>
                <a:ext uri="{FF2B5EF4-FFF2-40B4-BE49-F238E27FC236}">
                  <a16:creationId xmlns:a16="http://schemas.microsoft.com/office/drawing/2014/main" id="{BB4016F0-FD01-4DEE-8813-E1C17C04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5028" y="2433297"/>
              <a:ext cx="1214110" cy="1214110"/>
            </a:xfrm>
            <a:prstGeom prst="rect">
              <a:avLst/>
            </a:prstGeom>
          </p:spPr>
        </p:pic>
        <p:pic>
          <p:nvPicPr>
            <p:cNvPr id="44" name="Gráfico 43" descr="Marte com preenchimento sólido">
              <a:extLst>
                <a:ext uri="{FF2B5EF4-FFF2-40B4-BE49-F238E27FC236}">
                  <a16:creationId xmlns:a16="http://schemas.microsoft.com/office/drawing/2014/main" id="{22AFF95C-1280-437C-9B69-5F0E880E8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39223" y="2433297"/>
              <a:ext cx="1214110" cy="1214110"/>
            </a:xfrm>
            <a:prstGeom prst="rect">
              <a:avLst/>
            </a:prstGeom>
          </p:spPr>
        </p:pic>
        <p:pic>
          <p:nvPicPr>
            <p:cNvPr id="45" name="Gráfico 44" descr="Netuno com preenchimento sólido">
              <a:extLst>
                <a:ext uri="{FF2B5EF4-FFF2-40B4-BE49-F238E27FC236}">
                  <a16:creationId xmlns:a16="http://schemas.microsoft.com/office/drawing/2014/main" id="{184F7745-72B4-48B6-98AA-CAA2E238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8547" y="2433297"/>
              <a:ext cx="1214110" cy="1214110"/>
            </a:xfrm>
            <a:prstGeom prst="rect">
              <a:avLst/>
            </a:prstGeom>
          </p:spPr>
        </p:pic>
        <p:pic>
          <p:nvPicPr>
            <p:cNvPr id="46" name="Gráfico 45" descr="Júpiter com preenchimento sólido">
              <a:extLst>
                <a:ext uri="{FF2B5EF4-FFF2-40B4-BE49-F238E27FC236}">
                  <a16:creationId xmlns:a16="http://schemas.microsoft.com/office/drawing/2014/main" id="{5F0A8602-3BF4-4556-A822-E8DED6E97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31898" y="2433297"/>
              <a:ext cx="1214110" cy="1214110"/>
            </a:xfrm>
            <a:prstGeom prst="rect">
              <a:avLst/>
            </a:prstGeom>
          </p:spPr>
        </p:pic>
        <p:pic>
          <p:nvPicPr>
            <p:cNvPr id="47" name="Gráfico 46" descr="Saturno com preenchimento sólido">
              <a:extLst>
                <a:ext uri="{FF2B5EF4-FFF2-40B4-BE49-F238E27FC236}">
                  <a16:creationId xmlns:a16="http://schemas.microsoft.com/office/drawing/2014/main" id="{6F271A67-9F69-4777-9CE1-1465F928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01036" y="2433297"/>
              <a:ext cx="1214110" cy="1214110"/>
            </a:xfrm>
            <a:prstGeom prst="rect">
              <a:avLst/>
            </a:prstGeom>
          </p:spPr>
        </p:pic>
        <p:pic>
          <p:nvPicPr>
            <p:cNvPr id="48" name="Gráfico 47" descr="Planeta com preenchimento sólido">
              <a:extLst>
                <a:ext uri="{FF2B5EF4-FFF2-40B4-BE49-F238E27FC236}">
                  <a16:creationId xmlns:a16="http://schemas.microsoft.com/office/drawing/2014/main" id="{D20D48B0-6714-40A2-8243-E8C2D8AD2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16550" y="2433297"/>
              <a:ext cx="1214110" cy="1214110"/>
            </a:xfrm>
            <a:prstGeom prst="rect">
              <a:avLst/>
            </a:prstGeom>
          </p:spPr>
        </p:pic>
      </p:grp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2139A7EA-82D1-4FC7-9832-03E5BB330CD2}"/>
              </a:ext>
            </a:extLst>
          </p:cNvPr>
          <p:cNvCxnSpPr>
            <a:cxnSpLocks/>
          </p:cNvCxnSpPr>
          <p:nvPr/>
        </p:nvCxnSpPr>
        <p:spPr>
          <a:xfrm>
            <a:off x="706092" y="1824871"/>
            <a:ext cx="46672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51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203</Words>
  <Application>Microsoft Office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Calibri</vt:lpstr>
      <vt:lpstr>Calibri Light</vt:lpstr>
      <vt:lpstr>Footlight MT Light</vt:lpstr>
      <vt:lpstr>Space Age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Vitorino</dc:creator>
  <cp:lastModifiedBy>Gabriel Vitorino</cp:lastModifiedBy>
  <cp:revision>3</cp:revision>
  <dcterms:created xsi:type="dcterms:W3CDTF">2021-11-29T20:59:42Z</dcterms:created>
  <dcterms:modified xsi:type="dcterms:W3CDTF">2021-11-30T21:53:27Z</dcterms:modified>
</cp:coreProperties>
</file>